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898F0-0246-4CAE-AED8-A562809B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6EB697-76A1-4D85-91ED-A7310E392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A6634-FE01-436A-B5B6-C4782765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A6ECD-AF3D-472D-BD0C-917186A9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4E763-2300-44BA-B5C0-2A8F7FF6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0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CA1E-6BA7-479E-868D-6CE537AE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15DD7A-90F1-44EB-97C9-F0D666673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045A-0B88-42A9-B46D-16FE6563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39B6C-548F-4A08-9F00-83F058C5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37589-667F-47BA-8595-CA2C25B3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1E1906-F7FB-4322-958A-B38F73D73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BE7C2D-99D7-49F1-B263-CD7BA9EB5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65E36-F01B-4AC3-B102-911EC38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494023-093C-44A7-9A4E-0BCEF3DF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F8224-A637-4716-B49D-F3182BB0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0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65F33-5A86-456E-8DC4-EB298776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4FEE4-0F38-468D-B57E-7BE20018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F65E9-85E8-4EFB-8ADB-EE545F6A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04B7F-D843-4412-B031-9CA99511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6CFA5-5B34-4D7D-B8EA-6734D6BD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B555A-7B74-48BC-A33B-82A0BC84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235F7-D5A5-42F3-AD23-AE950C55D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AB010-A44F-4CE0-A703-C16783C1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86B8A-5D9F-47EC-BEA6-BD686D5A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9978D-9739-4DE8-BC54-6A1A19F2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4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A0CB8-712D-4769-BCFB-F7ED6D05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B3DFB-53E7-404F-BFC7-2AD4BBB80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101AEA-2EC0-48D6-822E-C9302B0B7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06975B-952F-49C1-97E2-F259430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0DFF52-4FDB-45A8-8B5C-A13A6729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07A32-3CCF-4B7A-A962-F5D61A5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4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F40C-BB83-437B-96CB-B70B6E87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0ABCD-D01C-42B7-80A1-F4B2583A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A1F5A9-4B1B-4639-90E7-1184591C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F37E4A-83D7-4353-828D-8C35F745E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BD9C07-EEC1-47F7-A1BB-DE3806F11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9D4543-47D4-4400-987C-57A08999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E1B7BC-D1ED-4702-95D7-A04E7232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716CA4-2289-4ED9-B7D1-39CE1F16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0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ECEAC-9874-46E1-BD3E-33C1221B2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C0E375-B620-4265-B163-393ECE41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32413F-00A5-4489-8FC8-299C896D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A6182A-741A-46A2-B35F-C437BE0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807F96-06EE-44DE-926E-DFC3C72C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85E144-5A35-4782-ACAD-FCAA402C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368F58-E184-4298-A077-0542621B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B3E57-8A74-4C2A-A3C4-BA5439EB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42D83-7B45-437F-9988-4B538BFE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72F832-CA7F-4E67-BB15-DAD736CF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F470C-7E9B-48D7-8EB1-FF868D8C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22319-E946-4568-8841-20C89DE7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2A8A9-0535-42E3-919C-E4A0D62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3E565-998C-4669-8A60-3353D3F5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182211-D14D-47C0-83C2-2B1ECF38B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D8572-AE34-4FBF-B808-93A92C3D0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BACA0-905E-4DCD-B98F-29D53D8D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03DEF-CE85-4167-838E-4F0A58E9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FDDC0-47E0-480C-B178-CB1DA1DA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5FDC9-2CF7-4E12-A2C9-7970A70A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7C4B35-F5B7-4B16-B070-76D40613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38ED9-5F62-40EF-A44C-5531B9139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3CD3-8427-4113-BA92-F410AACFEA0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3AC5D-8777-455D-A816-FD425EEC5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5E3FD-3D9E-4EA0-A031-66A76F438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C6F2-F7C3-4F9A-9B1E-2D8520614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52247/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570C-728E-4CF5-A7DF-780A25ED2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85" y="1026366"/>
            <a:ext cx="11290041" cy="4180115"/>
          </a:xfrm>
        </p:spPr>
        <p:txBody>
          <a:bodyPr>
            <a:normAutofit/>
          </a:bodyPr>
          <a:lstStyle/>
          <a:p>
            <a:r>
              <a:rPr lang="ru-RU" dirty="0"/>
              <a:t>Инструкция </a:t>
            </a:r>
            <a:br>
              <a:rPr lang="ru-RU" dirty="0"/>
            </a:br>
            <a:r>
              <a:rPr lang="ru-RU" sz="4000" dirty="0"/>
              <a:t>на получение государственной  услуги «Прием экзаменов на право управления самоходными машинами и выдача удостоверений» через Единый Портал Государственных услуг (ЕПГУ).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4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8A21A5-CBB7-4D3E-9009-5E8D1D7C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284"/>
            <a:ext cx="7508147" cy="540271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270CA6-0A90-4424-9F83-F5CD4173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89" y="67111"/>
            <a:ext cx="11635880" cy="138817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Для получения услуги через ЕПГУ необходимо: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E2CD6BB-FB53-46B4-A268-31D677B7DD57}"/>
              </a:ext>
            </a:extLst>
          </p:cNvPr>
          <p:cNvSpPr txBox="1">
            <a:spLocks/>
          </p:cNvSpPr>
          <p:nvPr/>
        </p:nvSpPr>
        <p:spPr>
          <a:xfrm>
            <a:off x="7712830" y="1360413"/>
            <a:ext cx="4145856" cy="191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Зарегистрироваться на «Едином Портале Государственных Услуг»;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Заполнить личные данные;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Подтвердить учетную запись.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371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1240B-3C0E-43AB-BAA6-D67D3AB86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85" r="367" b="8838"/>
          <a:stretch/>
        </p:blipFill>
        <p:spPr>
          <a:xfrm>
            <a:off x="1291903" y="1918053"/>
            <a:ext cx="9389597" cy="4839279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5D173CE-71BF-4F2C-81FC-F4033216C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05" y="215088"/>
            <a:ext cx="9826792" cy="17029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прохождения процедуры регистрации: </a:t>
            </a:r>
          </a:p>
          <a:p>
            <a:pPr marL="0" indent="0">
              <a:buNone/>
            </a:pPr>
            <a:r>
              <a:rPr lang="ru-RU" dirty="0"/>
              <a:t>переходим по ссылке: </a:t>
            </a:r>
            <a:r>
              <a:rPr lang="en-US" dirty="0">
                <a:hlinkClick r:id="rId3"/>
              </a:rPr>
              <a:t>https://www.gosuslugi.ru/52247/4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и нажимаем «Получить услугу»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BA921DF-3427-4B71-BC27-F2A145FC85BE}"/>
              </a:ext>
            </a:extLst>
          </p:cNvPr>
          <p:cNvCxnSpPr/>
          <p:nvPr/>
        </p:nvCxnSpPr>
        <p:spPr>
          <a:xfrm flipH="1">
            <a:off x="8665828" y="4815281"/>
            <a:ext cx="1132513" cy="721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3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0125DC-B84E-485B-AAC8-61CE6B4F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122660"/>
            <a:ext cx="10515600" cy="7833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Заполняем обязательные поля для ввода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A5AA3E-2B10-4CFB-8451-D995F347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052"/>
            <a:ext cx="12192000" cy="6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6DBF3-F8C1-41AC-B2F2-E712AD75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7" y="869020"/>
            <a:ext cx="9839038" cy="598898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474AE35-C261-4977-B264-A986372D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122660"/>
            <a:ext cx="10515600" cy="783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Заполняем обязательные поля для ввода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89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14071-0FD2-4A06-96A6-2EB0E739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883"/>
            <a:ext cx="10515600" cy="7665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Выбираем отделение Инспекции и время для записи, после чего нажимаем на кнопку «Подать заявление».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2853E-63D8-430A-8F66-0F29FFDB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182"/>
            <a:ext cx="12192000" cy="55565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7E5D51-3E2E-4C51-BE9B-6882DB97D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56" y="5876925"/>
            <a:ext cx="23050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5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68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Инструкция  на получение государственной  услуги «Прием экзаменов на право управления самоходными машинами и выдача удостоверений» через Единый Портал Государственных услуг (ЕПГУ). </vt:lpstr>
      <vt:lpstr>  Для получения услуги через ЕПГУ необходимо: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на получение государственной  услуги «Прием экзаменов на право управления самоходными машинами и выдача удостоверений» через Единый Портал Государственных услуг (ЕПГУ).</dc:title>
  <dc:creator>ГОСТЕХНАДЗОР</dc:creator>
  <cp:lastModifiedBy>I5</cp:lastModifiedBy>
  <cp:revision>5</cp:revision>
  <dcterms:created xsi:type="dcterms:W3CDTF">2020-04-01T06:10:18Z</dcterms:created>
  <dcterms:modified xsi:type="dcterms:W3CDTF">2021-04-13T06:40:19Z</dcterms:modified>
</cp:coreProperties>
</file>